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90888" cy="58499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0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17" y="957386"/>
            <a:ext cx="2797255" cy="2036645"/>
          </a:xfrm>
        </p:spPr>
        <p:txBody>
          <a:bodyPr anchor="b"/>
          <a:lstStyle>
            <a:lvl1pPr algn="ctr">
              <a:defRPr sz="21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361" y="3072572"/>
            <a:ext cx="2468166" cy="1412380"/>
          </a:xfrm>
        </p:spPr>
        <p:txBody>
          <a:bodyPr/>
          <a:lstStyle>
            <a:lvl1pPr marL="0" indent="0" algn="ctr">
              <a:buNone/>
              <a:defRPr sz="864"/>
            </a:lvl1pPr>
            <a:lvl2pPr marL="164546" indent="0" algn="ctr">
              <a:buNone/>
              <a:defRPr sz="720"/>
            </a:lvl2pPr>
            <a:lvl3pPr marL="329093" indent="0" algn="ctr">
              <a:buNone/>
              <a:defRPr sz="648"/>
            </a:lvl3pPr>
            <a:lvl4pPr marL="493639" indent="0" algn="ctr">
              <a:buNone/>
              <a:defRPr sz="576"/>
            </a:lvl4pPr>
            <a:lvl5pPr marL="658185" indent="0" algn="ctr">
              <a:buNone/>
              <a:defRPr sz="576"/>
            </a:lvl5pPr>
            <a:lvl6pPr marL="822731" indent="0" algn="ctr">
              <a:buNone/>
              <a:defRPr sz="576"/>
            </a:lvl6pPr>
            <a:lvl7pPr marL="987278" indent="0" algn="ctr">
              <a:buNone/>
              <a:defRPr sz="576"/>
            </a:lvl7pPr>
            <a:lvl8pPr marL="1151824" indent="0" algn="ctr">
              <a:buNone/>
              <a:defRPr sz="576"/>
            </a:lvl8pPr>
            <a:lvl9pPr marL="1316370" indent="0" algn="ctr">
              <a:buNone/>
              <a:defRPr sz="57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159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94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042" y="311455"/>
            <a:ext cx="709598" cy="495755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249" y="311455"/>
            <a:ext cx="2087657" cy="4957552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704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5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35" y="1458424"/>
            <a:ext cx="2838391" cy="2433411"/>
          </a:xfrm>
        </p:spPr>
        <p:txBody>
          <a:bodyPr anchor="b"/>
          <a:lstStyle>
            <a:lvl1pPr>
              <a:defRPr sz="21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35" y="3914856"/>
            <a:ext cx="2838391" cy="1279674"/>
          </a:xfrm>
        </p:spPr>
        <p:txBody>
          <a:bodyPr/>
          <a:lstStyle>
            <a:lvl1pPr marL="0" indent="0">
              <a:buNone/>
              <a:defRPr sz="864">
                <a:solidFill>
                  <a:schemeClr val="tx1">
                    <a:tint val="82000"/>
                  </a:schemeClr>
                </a:solidFill>
              </a:defRPr>
            </a:lvl1pPr>
            <a:lvl2pPr marL="164546" indent="0">
              <a:buNone/>
              <a:defRPr sz="720">
                <a:solidFill>
                  <a:schemeClr val="tx1">
                    <a:tint val="82000"/>
                  </a:schemeClr>
                </a:solidFill>
              </a:defRPr>
            </a:lvl2pPr>
            <a:lvl3pPr marL="329093" indent="0">
              <a:buNone/>
              <a:defRPr sz="648">
                <a:solidFill>
                  <a:schemeClr val="tx1">
                    <a:tint val="82000"/>
                  </a:schemeClr>
                </a:solidFill>
              </a:defRPr>
            </a:lvl3pPr>
            <a:lvl4pPr marL="493639" indent="0">
              <a:buNone/>
              <a:defRPr sz="576">
                <a:solidFill>
                  <a:schemeClr val="tx1">
                    <a:tint val="82000"/>
                  </a:schemeClr>
                </a:solidFill>
              </a:defRPr>
            </a:lvl4pPr>
            <a:lvl5pPr marL="658185" indent="0">
              <a:buNone/>
              <a:defRPr sz="576">
                <a:solidFill>
                  <a:schemeClr val="tx1">
                    <a:tint val="82000"/>
                  </a:schemeClr>
                </a:solidFill>
              </a:defRPr>
            </a:lvl5pPr>
            <a:lvl6pPr marL="822731" indent="0">
              <a:buNone/>
              <a:defRPr sz="576">
                <a:solidFill>
                  <a:schemeClr val="tx1">
                    <a:tint val="82000"/>
                  </a:schemeClr>
                </a:solidFill>
              </a:defRPr>
            </a:lvl6pPr>
            <a:lvl7pPr marL="987278" indent="0">
              <a:buNone/>
              <a:defRPr sz="576">
                <a:solidFill>
                  <a:schemeClr val="tx1">
                    <a:tint val="82000"/>
                  </a:schemeClr>
                </a:solidFill>
              </a:defRPr>
            </a:lvl7pPr>
            <a:lvl8pPr marL="1151824" indent="0">
              <a:buNone/>
              <a:defRPr sz="576">
                <a:solidFill>
                  <a:schemeClr val="tx1">
                    <a:tint val="82000"/>
                  </a:schemeClr>
                </a:solidFill>
              </a:defRPr>
            </a:lvl8pPr>
            <a:lvl9pPr marL="1316370" indent="0">
              <a:buNone/>
              <a:defRPr sz="57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5722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249" y="1557275"/>
            <a:ext cx="1398627" cy="371173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012" y="1557275"/>
            <a:ext cx="1398627" cy="371173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30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77" y="311456"/>
            <a:ext cx="2838391" cy="1130718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677" y="1434048"/>
            <a:ext cx="1392200" cy="702805"/>
          </a:xfrm>
        </p:spPr>
        <p:txBody>
          <a:bodyPr anchor="b"/>
          <a:lstStyle>
            <a:lvl1pPr marL="0" indent="0">
              <a:buNone/>
              <a:defRPr sz="864" b="1"/>
            </a:lvl1pPr>
            <a:lvl2pPr marL="164546" indent="0">
              <a:buNone/>
              <a:defRPr sz="720" b="1"/>
            </a:lvl2pPr>
            <a:lvl3pPr marL="329093" indent="0">
              <a:buNone/>
              <a:defRPr sz="648" b="1"/>
            </a:lvl3pPr>
            <a:lvl4pPr marL="493639" indent="0">
              <a:buNone/>
              <a:defRPr sz="576" b="1"/>
            </a:lvl4pPr>
            <a:lvl5pPr marL="658185" indent="0">
              <a:buNone/>
              <a:defRPr sz="576" b="1"/>
            </a:lvl5pPr>
            <a:lvl6pPr marL="822731" indent="0">
              <a:buNone/>
              <a:defRPr sz="576" b="1"/>
            </a:lvl6pPr>
            <a:lvl7pPr marL="987278" indent="0">
              <a:buNone/>
              <a:defRPr sz="576" b="1"/>
            </a:lvl7pPr>
            <a:lvl8pPr marL="1151824" indent="0">
              <a:buNone/>
              <a:defRPr sz="576" b="1"/>
            </a:lvl8pPr>
            <a:lvl9pPr marL="1316370" indent="0">
              <a:buNone/>
              <a:defRPr sz="57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677" y="2136852"/>
            <a:ext cx="1392200" cy="31429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012" y="1434048"/>
            <a:ext cx="1399056" cy="702805"/>
          </a:xfrm>
        </p:spPr>
        <p:txBody>
          <a:bodyPr anchor="b"/>
          <a:lstStyle>
            <a:lvl1pPr marL="0" indent="0">
              <a:buNone/>
              <a:defRPr sz="864" b="1"/>
            </a:lvl1pPr>
            <a:lvl2pPr marL="164546" indent="0">
              <a:buNone/>
              <a:defRPr sz="720" b="1"/>
            </a:lvl2pPr>
            <a:lvl3pPr marL="329093" indent="0">
              <a:buNone/>
              <a:defRPr sz="648" b="1"/>
            </a:lvl3pPr>
            <a:lvl4pPr marL="493639" indent="0">
              <a:buNone/>
              <a:defRPr sz="576" b="1"/>
            </a:lvl4pPr>
            <a:lvl5pPr marL="658185" indent="0">
              <a:buNone/>
              <a:defRPr sz="576" b="1"/>
            </a:lvl5pPr>
            <a:lvl6pPr marL="822731" indent="0">
              <a:buNone/>
              <a:defRPr sz="576" b="1"/>
            </a:lvl6pPr>
            <a:lvl7pPr marL="987278" indent="0">
              <a:buNone/>
              <a:defRPr sz="576" b="1"/>
            </a:lvl7pPr>
            <a:lvl8pPr marL="1151824" indent="0">
              <a:buNone/>
              <a:defRPr sz="576" b="1"/>
            </a:lvl8pPr>
            <a:lvl9pPr marL="1316370" indent="0">
              <a:buNone/>
              <a:defRPr sz="57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012" y="2136852"/>
            <a:ext cx="1399056" cy="31429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68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30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290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77" y="389996"/>
            <a:ext cx="1061397" cy="1364986"/>
          </a:xfrm>
        </p:spPr>
        <p:txBody>
          <a:bodyPr anchor="b"/>
          <a:lstStyle>
            <a:lvl1pPr>
              <a:defRPr sz="1152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056" y="842284"/>
            <a:ext cx="1666012" cy="4157248"/>
          </a:xfrm>
        </p:spPr>
        <p:txBody>
          <a:bodyPr/>
          <a:lstStyle>
            <a:lvl1pPr>
              <a:defRPr sz="1152"/>
            </a:lvl1pPr>
            <a:lvl2pPr>
              <a:defRPr sz="1008"/>
            </a:lvl2pPr>
            <a:lvl3pPr>
              <a:defRPr sz="864"/>
            </a:lvl3pPr>
            <a:lvl4pPr>
              <a:defRPr sz="720"/>
            </a:lvl4pPr>
            <a:lvl5pPr>
              <a:defRPr sz="720"/>
            </a:lvl5pPr>
            <a:lvl6pPr>
              <a:defRPr sz="720"/>
            </a:lvl6pPr>
            <a:lvl7pPr>
              <a:defRPr sz="720"/>
            </a:lvl7pPr>
            <a:lvl8pPr>
              <a:defRPr sz="720"/>
            </a:lvl8pPr>
            <a:lvl9pPr>
              <a:defRPr sz="72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677" y="1754981"/>
            <a:ext cx="1061397" cy="3251320"/>
          </a:xfrm>
        </p:spPr>
        <p:txBody>
          <a:bodyPr/>
          <a:lstStyle>
            <a:lvl1pPr marL="0" indent="0">
              <a:buNone/>
              <a:defRPr sz="576"/>
            </a:lvl1pPr>
            <a:lvl2pPr marL="164546" indent="0">
              <a:buNone/>
              <a:defRPr sz="504"/>
            </a:lvl2pPr>
            <a:lvl3pPr marL="329093" indent="0">
              <a:buNone/>
              <a:defRPr sz="432"/>
            </a:lvl3pPr>
            <a:lvl4pPr marL="493639" indent="0">
              <a:buNone/>
              <a:defRPr sz="360"/>
            </a:lvl4pPr>
            <a:lvl5pPr marL="658185" indent="0">
              <a:buNone/>
              <a:defRPr sz="360"/>
            </a:lvl5pPr>
            <a:lvl6pPr marL="822731" indent="0">
              <a:buNone/>
              <a:defRPr sz="360"/>
            </a:lvl6pPr>
            <a:lvl7pPr marL="987278" indent="0">
              <a:buNone/>
              <a:defRPr sz="360"/>
            </a:lvl7pPr>
            <a:lvl8pPr marL="1151824" indent="0">
              <a:buNone/>
              <a:defRPr sz="360"/>
            </a:lvl8pPr>
            <a:lvl9pPr marL="1316370" indent="0">
              <a:buNone/>
              <a:defRPr sz="36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47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77" y="389996"/>
            <a:ext cx="1061397" cy="1364986"/>
          </a:xfrm>
        </p:spPr>
        <p:txBody>
          <a:bodyPr anchor="b"/>
          <a:lstStyle>
            <a:lvl1pPr>
              <a:defRPr sz="1152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056" y="842284"/>
            <a:ext cx="1666012" cy="4157248"/>
          </a:xfrm>
        </p:spPr>
        <p:txBody>
          <a:bodyPr anchor="t"/>
          <a:lstStyle>
            <a:lvl1pPr marL="0" indent="0">
              <a:buNone/>
              <a:defRPr sz="1152"/>
            </a:lvl1pPr>
            <a:lvl2pPr marL="164546" indent="0">
              <a:buNone/>
              <a:defRPr sz="1008"/>
            </a:lvl2pPr>
            <a:lvl3pPr marL="329093" indent="0">
              <a:buNone/>
              <a:defRPr sz="864"/>
            </a:lvl3pPr>
            <a:lvl4pPr marL="493639" indent="0">
              <a:buNone/>
              <a:defRPr sz="720"/>
            </a:lvl4pPr>
            <a:lvl5pPr marL="658185" indent="0">
              <a:buNone/>
              <a:defRPr sz="720"/>
            </a:lvl5pPr>
            <a:lvl6pPr marL="822731" indent="0">
              <a:buNone/>
              <a:defRPr sz="720"/>
            </a:lvl6pPr>
            <a:lvl7pPr marL="987278" indent="0">
              <a:buNone/>
              <a:defRPr sz="720"/>
            </a:lvl7pPr>
            <a:lvl8pPr marL="1151824" indent="0">
              <a:buNone/>
              <a:defRPr sz="720"/>
            </a:lvl8pPr>
            <a:lvl9pPr marL="1316370" indent="0">
              <a:buNone/>
              <a:defRPr sz="72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677" y="1754981"/>
            <a:ext cx="1061397" cy="3251320"/>
          </a:xfrm>
        </p:spPr>
        <p:txBody>
          <a:bodyPr/>
          <a:lstStyle>
            <a:lvl1pPr marL="0" indent="0">
              <a:buNone/>
              <a:defRPr sz="576"/>
            </a:lvl1pPr>
            <a:lvl2pPr marL="164546" indent="0">
              <a:buNone/>
              <a:defRPr sz="504"/>
            </a:lvl2pPr>
            <a:lvl3pPr marL="329093" indent="0">
              <a:buNone/>
              <a:defRPr sz="432"/>
            </a:lvl3pPr>
            <a:lvl4pPr marL="493639" indent="0">
              <a:buNone/>
              <a:defRPr sz="360"/>
            </a:lvl4pPr>
            <a:lvl5pPr marL="658185" indent="0">
              <a:buNone/>
              <a:defRPr sz="360"/>
            </a:lvl5pPr>
            <a:lvl6pPr marL="822731" indent="0">
              <a:buNone/>
              <a:defRPr sz="360"/>
            </a:lvl6pPr>
            <a:lvl7pPr marL="987278" indent="0">
              <a:buNone/>
              <a:defRPr sz="360"/>
            </a:lvl7pPr>
            <a:lvl8pPr marL="1151824" indent="0">
              <a:buNone/>
              <a:defRPr sz="360"/>
            </a:lvl8pPr>
            <a:lvl9pPr marL="1316370" indent="0">
              <a:buNone/>
              <a:defRPr sz="36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173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249" y="311456"/>
            <a:ext cx="2838391" cy="1130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249" y="1557275"/>
            <a:ext cx="2838391" cy="371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248" y="5422027"/>
            <a:ext cx="740450" cy="3114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B6825E-8017-4127-AF2D-4360F9FBD608}" type="datetimeFigureOut">
              <a:rPr lang="pt-BR" smtClean="0"/>
              <a:t>02/06/2026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107" y="5422027"/>
            <a:ext cx="1110675" cy="3114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190" y="5422027"/>
            <a:ext cx="740450" cy="3114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97873E-0C3B-4B2B-BBBC-13FE026CE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058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9093" rtl="0" eaLnBrk="1" latinLnBrk="0" hangingPunct="1">
        <a:lnSpc>
          <a:spcPct val="90000"/>
        </a:lnSpc>
        <a:spcBef>
          <a:spcPct val="0"/>
        </a:spcBef>
        <a:buNone/>
        <a:defRPr sz="15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73" indent="-82273" algn="l" defTabSz="329093" rtl="0" eaLnBrk="1" latinLnBrk="0" hangingPunct="1">
        <a:lnSpc>
          <a:spcPct val="90000"/>
        </a:lnSpc>
        <a:spcBef>
          <a:spcPts val="360"/>
        </a:spcBef>
        <a:buFont typeface="Arial" panose="020B0604020202020204" pitchFamily="34" charset="0"/>
        <a:buChar char="•"/>
        <a:defRPr sz="1008" kern="1200">
          <a:solidFill>
            <a:schemeClr val="tx1"/>
          </a:solidFill>
          <a:latin typeface="+mn-lt"/>
          <a:ea typeface="+mn-ea"/>
          <a:cs typeface="+mn-cs"/>
        </a:defRPr>
      </a:lvl1pPr>
      <a:lvl2pPr marL="246819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11366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3pPr>
      <a:lvl4pPr marL="575912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648" kern="1200">
          <a:solidFill>
            <a:schemeClr val="tx1"/>
          </a:solidFill>
          <a:latin typeface="+mn-lt"/>
          <a:ea typeface="+mn-ea"/>
          <a:cs typeface="+mn-cs"/>
        </a:defRPr>
      </a:lvl4pPr>
      <a:lvl5pPr marL="740458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648" kern="1200">
          <a:solidFill>
            <a:schemeClr val="tx1"/>
          </a:solidFill>
          <a:latin typeface="+mn-lt"/>
          <a:ea typeface="+mn-ea"/>
          <a:cs typeface="+mn-cs"/>
        </a:defRPr>
      </a:lvl5pPr>
      <a:lvl6pPr marL="905005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648" kern="1200">
          <a:solidFill>
            <a:schemeClr val="tx1"/>
          </a:solidFill>
          <a:latin typeface="+mn-lt"/>
          <a:ea typeface="+mn-ea"/>
          <a:cs typeface="+mn-cs"/>
        </a:defRPr>
      </a:lvl6pPr>
      <a:lvl7pPr marL="1069551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648" kern="1200">
          <a:solidFill>
            <a:schemeClr val="tx1"/>
          </a:solidFill>
          <a:latin typeface="+mn-lt"/>
          <a:ea typeface="+mn-ea"/>
          <a:cs typeface="+mn-cs"/>
        </a:defRPr>
      </a:lvl7pPr>
      <a:lvl8pPr marL="1234097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648" kern="1200">
          <a:solidFill>
            <a:schemeClr val="tx1"/>
          </a:solidFill>
          <a:latin typeface="+mn-lt"/>
          <a:ea typeface="+mn-ea"/>
          <a:cs typeface="+mn-cs"/>
        </a:defRPr>
      </a:lvl8pPr>
      <a:lvl9pPr marL="1398643" indent="-82273" algn="l" defTabSz="329093" rtl="0" eaLnBrk="1" latinLnBrk="0" hangingPunct="1">
        <a:lnSpc>
          <a:spcPct val="90000"/>
        </a:lnSpc>
        <a:spcBef>
          <a:spcPts val="180"/>
        </a:spcBef>
        <a:buFont typeface="Arial" panose="020B0604020202020204" pitchFamily="34" charset="0"/>
        <a:buChar char="•"/>
        <a:defRPr sz="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1pPr>
      <a:lvl2pPr marL="164546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2pPr>
      <a:lvl3pPr marL="329093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3pPr>
      <a:lvl4pPr marL="493639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4pPr>
      <a:lvl5pPr marL="658185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5pPr>
      <a:lvl6pPr marL="822731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6pPr>
      <a:lvl7pPr marL="987278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7pPr>
      <a:lvl8pPr marL="1151824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8pPr>
      <a:lvl9pPr marL="1316370" algn="l" defTabSz="329093" rtl="0" eaLnBrk="1" latinLnBrk="0" hangingPunct="1">
        <a:defRPr sz="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F3AC4-2601-B59C-5ABA-D4822C845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816" y="293614"/>
            <a:ext cx="2797255" cy="466995"/>
          </a:xfrm>
        </p:spPr>
        <p:txBody>
          <a:bodyPr>
            <a:normAutofit/>
          </a:bodyPr>
          <a:lstStyle/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5645918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Personalizar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ALISSEM COMUNICAÇÃO</dc:creator>
  <cp:lastModifiedBy>ALISSEM COMUNICAÇÃO</cp:lastModifiedBy>
  <cp:revision>1</cp:revision>
  <dcterms:created xsi:type="dcterms:W3CDTF">2026-06-02T17:29:18Z</dcterms:created>
  <dcterms:modified xsi:type="dcterms:W3CDTF">2026-06-02T17:33:34Z</dcterms:modified>
</cp:coreProperties>
</file>